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264" r:id="rId3"/>
    <p:sldId id="347" r:id="rId4"/>
    <p:sldId id="349" r:id="rId5"/>
    <p:sldId id="35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3A0E6-1D4A-4965-9038-B55D63EABD4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CDC0E07-826C-41CB-A89E-81DAC39505EA}">
      <dgm:prSet/>
      <dgm:spPr/>
      <dgm:t>
        <a:bodyPr/>
        <a:lstStyle/>
        <a:p>
          <a:r>
            <a:rPr lang="nl-NL" baseline="0" dirty="0"/>
            <a:t>Regulier 	(laag risico)</a:t>
          </a:r>
          <a:endParaRPr lang="en-US" dirty="0"/>
        </a:p>
      </dgm:t>
    </dgm:pt>
    <dgm:pt modelId="{9A407C2A-4C42-474C-BE45-637554639C71}" type="parTrans" cxnId="{39B75777-8FCF-4587-BD63-D5FBBADFC856}">
      <dgm:prSet/>
      <dgm:spPr/>
      <dgm:t>
        <a:bodyPr/>
        <a:lstStyle/>
        <a:p>
          <a:endParaRPr lang="en-US"/>
        </a:p>
      </dgm:t>
    </dgm:pt>
    <dgm:pt modelId="{ADF9B179-7E80-4EEE-9686-6062560E2847}" type="sibTrans" cxnId="{39B75777-8FCF-4587-BD63-D5FBBADFC856}">
      <dgm:prSet/>
      <dgm:spPr/>
      <dgm:t>
        <a:bodyPr/>
        <a:lstStyle/>
        <a:p>
          <a:endParaRPr lang="en-US"/>
        </a:p>
      </dgm:t>
    </dgm:pt>
    <dgm:pt modelId="{49437440-4956-4897-B261-5916A4F3A98F}">
      <dgm:prSet/>
      <dgm:spPr/>
      <dgm:t>
        <a:bodyPr/>
        <a:lstStyle/>
        <a:p>
          <a:r>
            <a:rPr lang="nl-NL" baseline="0"/>
            <a:t>Aandacht	(beperkt risico)</a:t>
          </a:r>
          <a:endParaRPr lang="en-US"/>
        </a:p>
      </dgm:t>
    </dgm:pt>
    <dgm:pt modelId="{AD9E6058-2B3E-497B-AC82-04065EB68A52}" type="parTrans" cxnId="{B648D76F-22F3-4439-A119-3B4773E27D2F}">
      <dgm:prSet/>
      <dgm:spPr/>
      <dgm:t>
        <a:bodyPr/>
        <a:lstStyle/>
        <a:p>
          <a:endParaRPr lang="en-US"/>
        </a:p>
      </dgm:t>
    </dgm:pt>
    <dgm:pt modelId="{444316F8-D9B6-4A6D-9C55-B0AA419B7788}" type="sibTrans" cxnId="{B648D76F-22F3-4439-A119-3B4773E27D2F}">
      <dgm:prSet/>
      <dgm:spPr/>
      <dgm:t>
        <a:bodyPr/>
        <a:lstStyle/>
        <a:p>
          <a:endParaRPr lang="en-US"/>
        </a:p>
      </dgm:t>
    </dgm:pt>
    <dgm:pt modelId="{A05DD7FE-AA52-4622-85B9-25590E41CF73}">
      <dgm:prSet/>
      <dgm:spPr/>
      <dgm:t>
        <a:bodyPr/>
        <a:lstStyle/>
        <a:p>
          <a:r>
            <a:rPr lang="nl-NL" baseline="0"/>
            <a:t>Risico		(hoog risico)</a:t>
          </a:r>
          <a:endParaRPr lang="en-US"/>
        </a:p>
      </dgm:t>
    </dgm:pt>
    <dgm:pt modelId="{220B7972-D50C-4C72-B550-B4AFEDDCD8D8}" type="parTrans" cxnId="{94464F15-96FF-47A4-A125-4789A36A4D54}">
      <dgm:prSet/>
      <dgm:spPr/>
      <dgm:t>
        <a:bodyPr/>
        <a:lstStyle/>
        <a:p>
          <a:endParaRPr lang="en-US"/>
        </a:p>
      </dgm:t>
    </dgm:pt>
    <dgm:pt modelId="{6FBE7826-C939-4647-AD12-709EA545FA0D}" type="sibTrans" cxnId="{94464F15-96FF-47A4-A125-4789A36A4D54}">
      <dgm:prSet/>
      <dgm:spPr/>
      <dgm:t>
        <a:bodyPr/>
        <a:lstStyle/>
        <a:p>
          <a:endParaRPr lang="en-US"/>
        </a:p>
      </dgm:t>
    </dgm:pt>
    <dgm:pt modelId="{746BD846-59D2-4833-AE34-E8E2D0A2AC52}" type="pres">
      <dgm:prSet presAssocID="{3063A0E6-1D4A-4965-9038-B55D63EABD48}" presName="root" presStyleCnt="0">
        <dgm:presLayoutVars>
          <dgm:dir/>
          <dgm:resizeHandles val="exact"/>
        </dgm:presLayoutVars>
      </dgm:prSet>
      <dgm:spPr/>
    </dgm:pt>
    <dgm:pt modelId="{22E78ABA-CE90-4440-88C2-9D8C56C26179}" type="pres">
      <dgm:prSet presAssocID="{0CDC0E07-826C-41CB-A89E-81DAC39505EA}" presName="compNode" presStyleCnt="0"/>
      <dgm:spPr/>
    </dgm:pt>
    <dgm:pt modelId="{B8B16FF0-55B7-4E43-B37B-D06F93112311}" type="pres">
      <dgm:prSet presAssocID="{0CDC0E07-826C-41CB-A89E-81DAC39505EA}" presName="bgRect" presStyleLbl="bgShp" presStyleIdx="0" presStyleCnt="3"/>
      <dgm:spPr/>
    </dgm:pt>
    <dgm:pt modelId="{C8E7E57F-76D6-4519-856C-E02373B52468}" type="pres">
      <dgm:prSet presAssocID="{0CDC0E07-826C-41CB-A89E-81DAC39505E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o-Hazard"/>
        </a:ext>
      </dgm:extLst>
    </dgm:pt>
    <dgm:pt modelId="{4E347006-9449-430B-BBDE-72C37E58C0AF}" type="pres">
      <dgm:prSet presAssocID="{0CDC0E07-826C-41CB-A89E-81DAC39505EA}" presName="spaceRect" presStyleCnt="0"/>
      <dgm:spPr/>
    </dgm:pt>
    <dgm:pt modelId="{CCD0A31F-A0F3-4D9D-B58E-31E28F09005A}" type="pres">
      <dgm:prSet presAssocID="{0CDC0E07-826C-41CB-A89E-81DAC39505EA}" presName="parTx" presStyleLbl="revTx" presStyleIdx="0" presStyleCnt="3">
        <dgm:presLayoutVars>
          <dgm:chMax val="0"/>
          <dgm:chPref val="0"/>
        </dgm:presLayoutVars>
      </dgm:prSet>
      <dgm:spPr/>
    </dgm:pt>
    <dgm:pt modelId="{B4A550B0-DE92-4A2E-BE93-307E8FD4010F}" type="pres">
      <dgm:prSet presAssocID="{ADF9B179-7E80-4EEE-9686-6062560E2847}" presName="sibTrans" presStyleCnt="0"/>
      <dgm:spPr/>
    </dgm:pt>
    <dgm:pt modelId="{852E1E2B-C3B0-4E27-8421-73FEB2D3A0A5}" type="pres">
      <dgm:prSet presAssocID="{49437440-4956-4897-B261-5916A4F3A98F}" presName="compNode" presStyleCnt="0"/>
      <dgm:spPr/>
    </dgm:pt>
    <dgm:pt modelId="{2A23EBC6-0949-4244-A368-0FE7F48739F7}" type="pres">
      <dgm:prSet presAssocID="{49437440-4956-4897-B261-5916A4F3A98F}" presName="bgRect" presStyleLbl="bgShp" presStyleIdx="1" presStyleCnt="3"/>
      <dgm:spPr/>
    </dgm:pt>
    <dgm:pt modelId="{05E776FC-761B-48C7-8EBC-9AC2C5023CD5}" type="pres">
      <dgm:prSet presAssocID="{49437440-4956-4897-B261-5916A4F3A98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arschuwing"/>
        </a:ext>
      </dgm:extLst>
    </dgm:pt>
    <dgm:pt modelId="{C2975273-9454-4D84-8E65-C0144D82BBC7}" type="pres">
      <dgm:prSet presAssocID="{49437440-4956-4897-B261-5916A4F3A98F}" presName="spaceRect" presStyleCnt="0"/>
      <dgm:spPr/>
    </dgm:pt>
    <dgm:pt modelId="{B3C02AC3-6BEA-4391-8254-F74783BD863F}" type="pres">
      <dgm:prSet presAssocID="{49437440-4956-4897-B261-5916A4F3A98F}" presName="parTx" presStyleLbl="revTx" presStyleIdx="1" presStyleCnt="3">
        <dgm:presLayoutVars>
          <dgm:chMax val="0"/>
          <dgm:chPref val="0"/>
        </dgm:presLayoutVars>
      </dgm:prSet>
      <dgm:spPr/>
    </dgm:pt>
    <dgm:pt modelId="{C163E210-809A-4781-A5FD-7406EBB2403C}" type="pres">
      <dgm:prSet presAssocID="{444316F8-D9B6-4A6D-9C55-B0AA419B7788}" presName="sibTrans" presStyleCnt="0"/>
      <dgm:spPr/>
    </dgm:pt>
    <dgm:pt modelId="{5A984D0B-5E5D-403A-A426-ABB09BD0EF7A}" type="pres">
      <dgm:prSet presAssocID="{A05DD7FE-AA52-4622-85B9-25590E41CF73}" presName="compNode" presStyleCnt="0"/>
      <dgm:spPr/>
    </dgm:pt>
    <dgm:pt modelId="{49626F8B-D0B5-4048-95AE-26BD1BB34F4A}" type="pres">
      <dgm:prSet presAssocID="{A05DD7FE-AA52-4622-85B9-25590E41CF73}" presName="bgRect" presStyleLbl="bgShp" presStyleIdx="2" presStyleCnt="3"/>
      <dgm:spPr/>
    </dgm:pt>
    <dgm:pt modelId="{B2CA4A3B-30BC-44E9-9453-D1E4831AC7F1}" type="pres">
      <dgm:prSet presAssocID="{A05DD7FE-AA52-4622-85B9-25590E41CF7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actief"/>
        </a:ext>
      </dgm:extLst>
    </dgm:pt>
    <dgm:pt modelId="{8FE50A4D-F793-4AF6-8CA1-B0A220C6DEA4}" type="pres">
      <dgm:prSet presAssocID="{A05DD7FE-AA52-4622-85B9-25590E41CF73}" presName="spaceRect" presStyleCnt="0"/>
      <dgm:spPr/>
    </dgm:pt>
    <dgm:pt modelId="{303CCFB5-E389-4A95-AC79-6844BE3A99EA}" type="pres">
      <dgm:prSet presAssocID="{A05DD7FE-AA52-4622-85B9-25590E41CF7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4464F15-96FF-47A4-A125-4789A36A4D54}" srcId="{3063A0E6-1D4A-4965-9038-B55D63EABD48}" destId="{A05DD7FE-AA52-4622-85B9-25590E41CF73}" srcOrd="2" destOrd="0" parTransId="{220B7972-D50C-4C72-B550-B4AFEDDCD8D8}" sibTransId="{6FBE7826-C939-4647-AD12-709EA545FA0D}"/>
    <dgm:cxn modelId="{F87F0719-9D6C-4CE9-B371-77484CDE03C2}" type="presOf" srcId="{3063A0E6-1D4A-4965-9038-B55D63EABD48}" destId="{746BD846-59D2-4833-AE34-E8E2D0A2AC52}" srcOrd="0" destOrd="0" presId="urn:microsoft.com/office/officeart/2018/2/layout/IconVerticalSolidList"/>
    <dgm:cxn modelId="{B648D76F-22F3-4439-A119-3B4773E27D2F}" srcId="{3063A0E6-1D4A-4965-9038-B55D63EABD48}" destId="{49437440-4956-4897-B261-5916A4F3A98F}" srcOrd="1" destOrd="0" parTransId="{AD9E6058-2B3E-497B-AC82-04065EB68A52}" sibTransId="{444316F8-D9B6-4A6D-9C55-B0AA419B7788}"/>
    <dgm:cxn modelId="{39B75777-8FCF-4587-BD63-D5FBBADFC856}" srcId="{3063A0E6-1D4A-4965-9038-B55D63EABD48}" destId="{0CDC0E07-826C-41CB-A89E-81DAC39505EA}" srcOrd="0" destOrd="0" parTransId="{9A407C2A-4C42-474C-BE45-637554639C71}" sibTransId="{ADF9B179-7E80-4EEE-9686-6062560E2847}"/>
    <dgm:cxn modelId="{C6F6D691-DA0C-4399-BE44-B807CF976854}" type="presOf" srcId="{49437440-4956-4897-B261-5916A4F3A98F}" destId="{B3C02AC3-6BEA-4391-8254-F74783BD863F}" srcOrd="0" destOrd="0" presId="urn:microsoft.com/office/officeart/2018/2/layout/IconVerticalSolidList"/>
    <dgm:cxn modelId="{0F0B849E-F8CC-44B9-A8CE-5BC94B7E0533}" type="presOf" srcId="{A05DD7FE-AA52-4622-85B9-25590E41CF73}" destId="{303CCFB5-E389-4A95-AC79-6844BE3A99EA}" srcOrd="0" destOrd="0" presId="urn:microsoft.com/office/officeart/2018/2/layout/IconVerticalSolidList"/>
    <dgm:cxn modelId="{3B54C3DD-D7F4-47DA-9F64-AD13A5B83660}" type="presOf" srcId="{0CDC0E07-826C-41CB-A89E-81DAC39505EA}" destId="{CCD0A31F-A0F3-4D9D-B58E-31E28F09005A}" srcOrd="0" destOrd="0" presId="urn:microsoft.com/office/officeart/2018/2/layout/IconVerticalSolidList"/>
    <dgm:cxn modelId="{08BC9F5A-70ED-469D-A202-014347884A3F}" type="presParOf" srcId="{746BD846-59D2-4833-AE34-E8E2D0A2AC52}" destId="{22E78ABA-CE90-4440-88C2-9D8C56C26179}" srcOrd="0" destOrd="0" presId="urn:microsoft.com/office/officeart/2018/2/layout/IconVerticalSolidList"/>
    <dgm:cxn modelId="{68B531DA-89A6-4AE7-9181-690A8407EBF9}" type="presParOf" srcId="{22E78ABA-CE90-4440-88C2-9D8C56C26179}" destId="{B8B16FF0-55B7-4E43-B37B-D06F93112311}" srcOrd="0" destOrd="0" presId="urn:microsoft.com/office/officeart/2018/2/layout/IconVerticalSolidList"/>
    <dgm:cxn modelId="{FA836527-1E06-40C3-AA60-9CA0E6BC0C52}" type="presParOf" srcId="{22E78ABA-CE90-4440-88C2-9D8C56C26179}" destId="{C8E7E57F-76D6-4519-856C-E02373B52468}" srcOrd="1" destOrd="0" presId="urn:microsoft.com/office/officeart/2018/2/layout/IconVerticalSolidList"/>
    <dgm:cxn modelId="{C8F58D78-4416-4ABC-A99F-C00527E2B5DF}" type="presParOf" srcId="{22E78ABA-CE90-4440-88C2-9D8C56C26179}" destId="{4E347006-9449-430B-BBDE-72C37E58C0AF}" srcOrd="2" destOrd="0" presId="urn:microsoft.com/office/officeart/2018/2/layout/IconVerticalSolidList"/>
    <dgm:cxn modelId="{2B5D0C76-C9FB-472B-9D85-50D22AC07648}" type="presParOf" srcId="{22E78ABA-CE90-4440-88C2-9D8C56C26179}" destId="{CCD0A31F-A0F3-4D9D-B58E-31E28F09005A}" srcOrd="3" destOrd="0" presId="urn:microsoft.com/office/officeart/2018/2/layout/IconVerticalSolidList"/>
    <dgm:cxn modelId="{553558E6-49BA-4B66-B429-E4093950FC23}" type="presParOf" srcId="{746BD846-59D2-4833-AE34-E8E2D0A2AC52}" destId="{B4A550B0-DE92-4A2E-BE93-307E8FD4010F}" srcOrd="1" destOrd="0" presId="urn:microsoft.com/office/officeart/2018/2/layout/IconVerticalSolidList"/>
    <dgm:cxn modelId="{29C57192-5847-4E11-BB3F-9911FB01977C}" type="presParOf" srcId="{746BD846-59D2-4833-AE34-E8E2D0A2AC52}" destId="{852E1E2B-C3B0-4E27-8421-73FEB2D3A0A5}" srcOrd="2" destOrd="0" presId="urn:microsoft.com/office/officeart/2018/2/layout/IconVerticalSolidList"/>
    <dgm:cxn modelId="{C669D467-8E18-4922-8716-1988DB9F52C2}" type="presParOf" srcId="{852E1E2B-C3B0-4E27-8421-73FEB2D3A0A5}" destId="{2A23EBC6-0949-4244-A368-0FE7F48739F7}" srcOrd="0" destOrd="0" presId="urn:microsoft.com/office/officeart/2018/2/layout/IconVerticalSolidList"/>
    <dgm:cxn modelId="{B647249F-EF1A-4A23-B84C-A50B168C2A1E}" type="presParOf" srcId="{852E1E2B-C3B0-4E27-8421-73FEB2D3A0A5}" destId="{05E776FC-761B-48C7-8EBC-9AC2C5023CD5}" srcOrd="1" destOrd="0" presId="urn:microsoft.com/office/officeart/2018/2/layout/IconVerticalSolidList"/>
    <dgm:cxn modelId="{0FD0B0A7-F361-44D3-9EDF-D94A17CEB039}" type="presParOf" srcId="{852E1E2B-C3B0-4E27-8421-73FEB2D3A0A5}" destId="{C2975273-9454-4D84-8E65-C0144D82BBC7}" srcOrd="2" destOrd="0" presId="urn:microsoft.com/office/officeart/2018/2/layout/IconVerticalSolidList"/>
    <dgm:cxn modelId="{2FE43E7C-2DE1-47D9-96FE-A62B54021116}" type="presParOf" srcId="{852E1E2B-C3B0-4E27-8421-73FEB2D3A0A5}" destId="{B3C02AC3-6BEA-4391-8254-F74783BD863F}" srcOrd="3" destOrd="0" presId="urn:microsoft.com/office/officeart/2018/2/layout/IconVerticalSolidList"/>
    <dgm:cxn modelId="{11F501AA-04CB-478F-BAC6-CA0287475851}" type="presParOf" srcId="{746BD846-59D2-4833-AE34-E8E2D0A2AC52}" destId="{C163E210-809A-4781-A5FD-7406EBB2403C}" srcOrd="3" destOrd="0" presId="urn:microsoft.com/office/officeart/2018/2/layout/IconVerticalSolidList"/>
    <dgm:cxn modelId="{49F2B2F3-CBE0-4CE1-A655-7AC2D9A3AD04}" type="presParOf" srcId="{746BD846-59D2-4833-AE34-E8E2D0A2AC52}" destId="{5A984D0B-5E5D-403A-A426-ABB09BD0EF7A}" srcOrd="4" destOrd="0" presId="urn:microsoft.com/office/officeart/2018/2/layout/IconVerticalSolidList"/>
    <dgm:cxn modelId="{B930CEE2-2082-4D5D-B7B3-01F900B48810}" type="presParOf" srcId="{5A984D0B-5E5D-403A-A426-ABB09BD0EF7A}" destId="{49626F8B-D0B5-4048-95AE-26BD1BB34F4A}" srcOrd="0" destOrd="0" presId="urn:microsoft.com/office/officeart/2018/2/layout/IconVerticalSolidList"/>
    <dgm:cxn modelId="{A9BEDCE6-4B91-4B1D-8286-FB8DAF496B69}" type="presParOf" srcId="{5A984D0B-5E5D-403A-A426-ABB09BD0EF7A}" destId="{B2CA4A3B-30BC-44E9-9453-D1E4831AC7F1}" srcOrd="1" destOrd="0" presId="urn:microsoft.com/office/officeart/2018/2/layout/IconVerticalSolidList"/>
    <dgm:cxn modelId="{7BA574B5-8D54-4ECE-9577-C7CF4FE249DD}" type="presParOf" srcId="{5A984D0B-5E5D-403A-A426-ABB09BD0EF7A}" destId="{8FE50A4D-F793-4AF6-8CA1-B0A220C6DEA4}" srcOrd="2" destOrd="0" presId="urn:microsoft.com/office/officeart/2018/2/layout/IconVerticalSolidList"/>
    <dgm:cxn modelId="{07FAFC9C-72BA-40E6-9B42-010EAE49A01D}" type="presParOf" srcId="{5A984D0B-5E5D-403A-A426-ABB09BD0EF7A}" destId="{303CCFB5-E389-4A95-AC79-6844BE3A99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16FF0-55B7-4E43-B37B-D06F93112311}">
      <dsp:nvSpPr>
        <dsp:cNvPr id="0" name=""/>
        <dsp:cNvSpPr/>
      </dsp:nvSpPr>
      <dsp:spPr>
        <a:xfrm>
          <a:off x="0" y="680"/>
          <a:ext cx="6778838" cy="15913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7E57F-76D6-4519-856C-E02373B52468}">
      <dsp:nvSpPr>
        <dsp:cNvPr id="0" name=""/>
        <dsp:cNvSpPr/>
      </dsp:nvSpPr>
      <dsp:spPr>
        <a:xfrm>
          <a:off x="481381" y="358732"/>
          <a:ext cx="875239" cy="8752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0A31F-A0F3-4D9D-B58E-31E28F09005A}">
      <dsp:nvSpPr>
        <dsp:cNvPr id="0" name=""/>
        <dsp:cNvSpPr/>
      </dsp:nvSpPr>
      <dsp:spPr>
        <a:xfrm>
          <a:off x="1838002" y="680"/>
          <a:ext cx="4940835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baseline="0" dirty="0"/>
            <a:t>Regulier 	(laag risico)</a:t>
          </a:r>
          <a:endParaRPr lang="en-US" sz="2500" kern="1200" dirty="0"/>
        </a:p>
      </dsp:txBody>
      <dsp:txXfrm>
        <a:off x="1838002" y="680"/>
        <a:ext cx="4940835" cy="1591344"/>
      </dsp:txXfrm>
    </dsp:sp>
    <dsp:sp modelId="{2A23EBC6-0949-4244-A368-0FE7F48739F7}">
      <dsp:nvSpPr>
        <dsp:cNvPr id="0" name=""/>
        <dsp:cNvSpPr/>
      </dsp:nvSpPr>
      <dsp:spPr>
        <a:xfrm>
          <a:off x="0" y="1989860"/>
          <a:ext cx="6778838" cy="15913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E776FC-761B-48C7-8EBC-9AC2C5023CD5}">
      <dsp:nvSpPr>
        <dsp:cNvPr id="0" name=""/>
        <dsp:cNvSpPr/>
      </dsp:nvSpPr>
      <dsp:spPr>
        <a:xfrm>
          <a:off x="481381" y="2347913"/>
          <a:ext cx="875239" cy="8752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02AC3-6BEA-4391-8254-F74783BD863F}">
      <dsp:nvSpPr>
        <dsp:cNvPr id="0" name=""/>
        <dsp:cNvSpPr/>
      </dsp:nvSpPr>
      <dsp:spPr>
        <a:xfrm>
          <a:off x="1838002" y="1989860"/>
          <a:ext cx="4940835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baseline="0"/>
            <a:t>Aandacht	(beperkt risico)</a:t>
          </a:r>
          <a:endParaRPr lang="en-US" sz="2500" kern="1200"/>
        </a:p>
      </dsp:txBody>
      <dsp:txXfrm>
        <a:off x="1838002" y="1989860"/>
        <a:ext cx="4940835" cy="1591344"/>
      </dsp:txXfrm>
    </dsp:sp>
    <dsp:sp modelId="{49626F8B-D0B5-4048-95AE-26BD1BB34F4A}">
      <dsp:nvSpPr>
        <dsp:cNvPr id="0" name=""/>
        <dsp:cNvSpPr/>
      </dsp:nvSpPr>
      <dsp:spPr>
        <a:xfrm>
          <a:off x="0" y="3979041"/>
          <a:ext cx="6778838" cy="15913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A4A3B-30BC-44E9-9453-D1E4831AC7F1}">
      <dsp:nvSpPr>
        <dsp:cNvPr id="0" name=""/>
        <dsp:cNvSpPr/>
      </dsp:nvSpPr>
      <dsp:spPr>
        <a:xfrm>
          <a:off x="481381" y="4337093"/>
          <a:ext cx="875239" cy="8752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CCFB5-E389-4A95-AC79-6844BE3A99EA}">
      <dsp:nvSpPr>
        <dsp:cNvPr id="0" name=""/>
        <dsp:cNvSpPr/>
      </dsp:nvSpPr>
      <dsp:spPr>
        <a:xfrm>
          <a:off x="1838002" y="3979041"/>
          <a:ext cx="4940835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baseline="0"/>
            <a:t>Risico		(hoog risico)</a:t>
          </a:r>
          <a:endParaRPr lang="en-US" sz="2500" kern="1200"/>
        </a:p>
      </dsp:txBody>
      <dsp:txXfrm>
        <a:off x="1838002" y="3979041"/>
        <a:ext cx="4940835" cy="1591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0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8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0C5C-454B-472C-A41B-A87994B963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82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0C5C-454B-472C-A41B-A87994B963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10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7EC52-D8D3-4DF4-9A6E-4E2F42EB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A5F4C0-477F-4615-85B7-9233F96D3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070FB9-F42F-44C3-8C08-76B5A09F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4795B5-C714-4AEB-B672-9997D296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855685-DCBE-4302-B8F3-133DFF49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0C5C-454B-472C-A41B-A87994B963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25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3C3-7BF5-498D-82E1-87D4A44BB5C5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0C5C-454B-472C-A41B-A87994B963D5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17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5EE48E-8B13-40FA-BA2A-115F3900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nl-NL" dirty="0" err="1"/>
              <a:t>Risico-analyse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4843EE-7451-48FA-8808-A449BF65F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1799949"/>
            <a:ext cx="10268712" cy="3258102"/>
          </a:xfrm>
        </p:spPr>
        <p:txBody>
          <a:bodyPr>
            <a:normAutofit/>
          </a:bodyPr>
          <a:lstStyle/>
          <a:p>
            <a:r>
              <a:rPr lang="nl-NL" dirty="0"/>
              <a:t>Het regionaal evenementenbesluit kent de afspraak dat er bij </a:t>
            </a:r>
            <a:r>
              <a:rPr lang="nl-NL" dirty="0" err="1"/>
              <a:t>aandachtsevenementen</a:t>
            </a:r>
            <a:r>
              <a:rPr lang="nl-NL" dirty="0"/>
              <a:t> (eventueel) of risico evenementen (altijd) een veiligheidsoverleg (vergunningverlener, parate diensten en organisator) bijeenkomt. </a:t>
            </a:r>
          </a:p>
          <a:p>
            <a:endParaRPr lang="nl-NL" dirty="0"/>
          </a:p>
          <a:p>
            <a:r>
              <a:rPr lang="nl-NL" dirty="0"/>
              <a:t>Om de veiligheid te kunnen waarborgen is het raadzaam dat er een risicoanalyse van het evenement wordt uitgevoerd. </a:t>
            </a:r>
          </a:p>
        </p:txBody>
      </p:sp>
    </p:spTree>
    <p:extLst>
      <p:ext uri="{BB962C8B-B14F-4D97-AF65-F5344CB8AC3E}">
        <p14:creationId xmlns:p14="http://schemas.microsoft.com/office/powerpoint/2010/main" val="11637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28A0D-BCB5-4676-BC80-E36A8D91B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nl-NL" sz="3600"/>
              <a:t>Type evenementen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9CB67E2-C13B-4571-92DB-1A2205DC982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11638" y="643467"/>
          <a:ext cx="6778838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177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42799-963E-4681-BABD-C1B107FA7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Risicoanalyse evenement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45AD4-F942-44E0-B797-C77F0426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Aard en omvang evenement</a:t>
            </a:r>
          </a:p>
          <a:p>
            <a:r>
              <a:rPr lang="nl-NL" dirty="0"/>
              <a:t>Aard en omvang publiek</a:t>
            </a:r>
          </a:p>
          <a:p>
            <a:r>
              <a:rPr lang="nl-NL" dirty="0"/>
              <a:t>Ligging en bereikbaarheid</a:t>
            </a:r>
          </a:p>
          <a:p>
            <a:r>
              <a:rPr lang="nl-NL" dirty="0"/>
              <a:t>Plaats en tijdstip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10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42799-963E-4681-BABD-C1B107FA7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Risicoanalyse evenement: veiligheidsdiensten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45AD4-F942-44E0-B797-C77F0426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Puntensysteem (1-10)</a:t>
            </a:r>
          </a:p>
          <a:p>
            <a:r>
              <a:rPr lang="nl-NL" dirty="0"/>
              <a:t>Hoog risico	</a:t>
            </a:r>
          </a:p>
          <a:p>
            <a:r>
              <a:rPr lang="nl-NL" dirty="0"/>
              <a:t>Gemiddeld risico</a:t>
            </a:r>
          </a:p>
          <a:p>
            <a:r>
              <a:rPr lang="nl-NL" dirty="0"/>
              <a:t>Laag risico</a:t>
            </a:r>
          </a:p>
          <a:p>
            <a:pPr marL="0" indent="0">
              <a:buNone/>
            </a:pPr>
            <a:r>
              <a:rPr lang="nl-NL" b="1" dirty="0"/>
              <a:t>Categorieën</a:t>
            </a:r>
          </a:p>
          <a:p>
            <a:r>
              <a:rPr lang="nl-NL" dirty="0"/>
              <a:t>Soort evenement</a:t>
            </a:r>
          </a:p>
          <a:p>
            <a:r>
              <a:rPr lang="nl-NL" dirty="0"/>
              <a:t>Samenstelling publiek</a:t>
            </a:r>
          </a:p>
          <a:p>
            <a:r>
              <a:rPr lang="nl-NL" dirty="0"/>
              <a:t>Plaats en tijdstip van het evenement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663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42799-963E-4681-BABD-C1B107FA7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Risicoanalyse evenement: veiligheidsdiensten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45AD4-F942-44E0-B797-C77F0426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Opdracht: werk het puntensysteem uit voor deze evenementen.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Braderie in het weekend in centrum van Lutjebroek</a:t>
            </a:r>
          </a:p>
          <a:p>
            <a:r>
              <a:rPr lang="nl-NL" dirty="0"/>
              <a:t>Vuurwerkshow Rotterdam, Erasmusbrug</a:t>
            </a:r>
          </a:p>
          <a:p>
            <a:r>
              <a:rPr lang="nl-NL" dirty="0"/>
              <a:t>Buitenbioscoop Breda, Valkenburgpark</a:t>
            </a:r>
          </a:p>
          <a:p>
            <a:r>
              <a:rPr lang="nl-NL" dirty="0"/>
              <a:t>Tilburg Zingt op Koningsnacht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8503633"/>
      </p:ext>
    </p:extLst>
  </p:cSld>
  <p:clrMapOvr>
    <a:masterClrMapping/>
  </p:clrMapOvr>
</p:sld>
</file>

<file path=ppt/theme/theme1.xml><?xml version="1.0" encoding="utf-8"?>
<a:theme xmlns:a="http://schemas.openxmlformats.org/drawingml/2006/main" name="Yuverta_bl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Yuverta_blanco</Template>
  <TotalTime>0</TotalTime>
  <Words>148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Yuverta_blanco</vt:lpstr>
      <vt:lpstr>Risico-analyse</vt:lpstr>
      <vt:lpstr>Type evenementen </vt:lpstr>
      <vt:lpstr>Risicoanalyse evenement</vt:lpstr>
      <vt:lpstr>Risicoanalyse evenement: veiligheidsdiensten</vt:lpstr>
      <vt:lpstr>Risicoanalyse evenement: veiligheidsdiensten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Risico-analyse</dc:title>
  <dc:creator>Tim Lagas</dc:creator>
  <cp:lastModifiedBy>Tim Lagas</cp:lastModifiedBy>
  <cp:revision>1</cp:revision>
  <dcterms:created xsi:type="dcterms:W3CDTF">2022-03-21T10:40:39Z</dcterms:created>
  <dcterms:modified xsi:type="dcterms:W3CDTF">2022-03-21T10:41:15Z</dcterms:modified>
</cp:coreProperties>
</file>